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1"/>
  </p:notesMasterIdLst>
  <p:sldIdLst>
    <p:sldId id="257" r:id="rId31"/>
    <p:sldId id="258" r:id="rId32"/>
    <p:sldId id="259" r:id="rId33"/>
    <p:sldId id="262" r:id="rId34"/>
    <p:sldId id="260" r:id="rId35"/>
    <p:sldId id="261" r:id="rId36"/>
    <p:sldId id="263" r:id="rId37"/>
    <p:sldId id="276" r:id="rId38"/>
    <p:sldId id="265" r:id="rId39"/>
    <p:sldId id="266" r:id="rId40"/>
    <p:sldId id="278" r:id="rId41"/>
    <p:sldId id="267" r:id="rId42"/>
    <p:sldId id="268" r:id="rId43"/>
    <p:sldId id="277" r:id="rId44"/>
    <p:sldId id="269" r:id="rId45"/>
    <p:sldId id="270" r:id="rId46"/>
    <p:sldId id="271" r:id="rId47"/>
    <p:sldId id="273" r:id="rId48"/>
    <p:sldId id="274" r:id="rId49"/>
    <p:sldId id="272"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100" d="100"/>
          <a:sy n="100" d="100"/>
        </p:scale>
        <p:origin x="1520" y="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notesMaster" Target="notesMasters/notes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3.tiff>
</file>

<file path=ppt/media/image14.png>
</file>

<file path=ppt/media/image15.png>
</file>

<file path=ppt/media/image16.png>
</file>

<file path=ppt/media/image17.png>
</file>

<file path=ppt/media/image18.jpeg>
</file>

<file path=ppt/media/image19.png>
</file>

<file path=ppt/media/image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1.xml"/><Relationship Id="rId4" Type="http://schemas.openxmlformats.org/officeDocument/2006/relationships/customXml" Target="../../customXml/item10.xml"/><Relationship Id="rId5" Type="http://schemas.openxmlformats.org/officeDocument/2006/relationships/customXml" Target="../../customXml/item4.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0.xml"/><Relationship Id="rId2" Type="http://schemas.openxmlformats.org/officeDocument/2006/relationships/customXml" Target="../../customXml/item16.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26.xml"/><Relationship Id="rId4" Type="http://schemas.openxmlformats.org/officeDocument/2006/relationships/customXml" Target="../../customXml/item11.xml"/><Relationship Id="rId5" Type="http://schemas.openxmlformats.org/officeDocument/2006/relationships/customXml" Target="../../customXml/item8.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3.xml"/><Relationship Id="rId2" Type="http://schemas.openxmlformats.org/officeDocument/2006/relationships/customXml" Target="../../customXml/item1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27.xml"/><Relationship Id="rId4" Type="http://schemas.openxmlformats.org/officeDocument/2006/relationships/customXml" Target="../../customXml/item22.xml"/><Relationship Id="rId5" Type="http://schemas.openxmlformats.org/officeDocument/2006/relationships/customXml" Target="../../customXml/item5.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1.xml"/><Relationship Id="rId2" Type="http://schemas.openxmlformats.org/officeDocument/2006/relationships/customXml" Target="../../customXml/item13.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28.xml"/><Relationship Id="rId4" Type="http://schemas.openxmlformats.org/officeDocument/2006/relationships/customXml" Target="../../customXml/item9.xml"/><Relationship Id="rId5" Type="http://schemas.openxmlformats.org/officeDocument/2006/relationships/customXml" Target="../../customXml/item18.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7.xml"/><Relationship Id="rId2" Type="http://schemas.openxmlformats.org/officeDocument/2006/relationships/customXml" Target="../../customXml/item14.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6.xml"/><Relationship Id="rId4" Type="http://schemas.openxmlformats.org/officeDocument/2006/relationships/customXml" Target="../../customXml/item3.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2.xml"/><Relationship Id="rId2" Type="http://schemas.openxmlformats.org/officeDocument/2006/relationships/customXml" Target="../../customXml/item24.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25.xml"/><Relationship Id="rId4" Type="http://schemas.openxmlformats.org/officeDocument/2006/relationships/customXml" Target="../../customXml/item7.xml"/><Relationship Id="rId5" Type="http://schemas.openxmlformats.org/officeDocument/2006/relationships/customXml" Target="../../customXml/item19.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15.xml"/><Relationship Id="rId2" Type="http://schemas.openxmlformats.org/officeDocument/2006/relationships/customXml" Target="../../customXml/item2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269240" y="2720621"/>
            <a:ext cx="8067822" cy="896425"/>
          </a:xfrm>
          <a:noFill/>
        </p:spPr>
        <p:txBody>
          <a:bodyPr vert="horz" wrap="square" lIns="89642" tIns="89642" rIns="89642" bIns="89642" rtlCol="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solidFill>
                  <a:schemeClr val="bg1"/>
                </a:solidFill>
              </a:rPr>
              <a:t>Adam </a:t>
            </a:r>
            <a:r>
              <a:rPr lang="en-US" dirty="0" smtClean="0">
                <a:solidFill>
                  <a:schemeClr val="bg1"/>
                </a:solidFill>
              </a:rPr>
              <a:t>Bertram / Ashley </a:t>
            </a:r>
            <a:r>
              <a:rPr lang="en-US" dirty="0" err="1" smtClean="0">
                <a:solidFill>
                  <a:schemeClr val="bg1"/>
                </a:solidFill>
              </a:rPr>
              <a:t>Mcglone</a:t>
            </a:r>
            <a:endParaRPr lang="en-US" dirty="0">
              <a:solidFill>
                <a:schemeClr val="bg1"/>
              </a:solidFill>
            </a:endParaRPr>
          </a:p>
        </p:txBody>
      </p:sp>
      <p:sp>
        <p:nvSpPr>
          <p:cNvPr id="9" name="Title 1"/>
          <p:cNvSpPr>
            <a:spLocks noGrp="1"/>
          </p:cNvSpPr>
          <p:nvPr>
            <p:ph type="title"/>
          </p:nvPr>
        </p:nvSpPr>
        <p:spPr>
          <a:xfrm>
            <a:off x="269239" y="16449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a:solidFill>
                  <a:schemeClr val="bg1"/>
                </a:solidFill>
              </a:rPr>
              <a:t>Writing Tests with Pester</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grpSp>
        <p:nvGrpSpPr>
          <p:cNvPr id="54" name="Group 53"/>
          <p:cNvGrpSpPr/>
          <p:nvPr/>
        </p:nvGrpSpPr>
        <p:grpSpPr>
          <a:xfrm>
            <a:off x="2984224" y="2177715"/>
            <a:ext cx="2134980" cy="1999070"/>
            <a:chOff x="7645124" y="2372734"/>
            <a:chExt cx="2134980" cy="1999070"/>
          </a:xfrm>
        </p:grpSpPr>
        <p:sp>
          <p:nvSpPr>
            <p:cNvPr id="55"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619125" y="31184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bit.ly</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mvapester</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7965" y="2922031"/>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https://leanpub.com/the-pester-book</a:t>
            </a: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024194" y="2364074"/>
            <a:ext cx="965200" cy="914400"/>
          </a:xfrm>
          <a:prstGeom prst="rect">
            <a:avLst/>
          </a:prstGeom>
        </p:spPr>
      </p:pic>
      <p:pic>
        <p:nvPicPr>
          <p:cNvPr id="4" name="Picture 3"/>
          <p:cNvPicPr>
            <a:picLocks noChangeAspect="1"/>
          </p:cNvPicPr>
          <p:nvPr/>
        </p:nvPicPr>
        <p:blipFill>
          <a:blip r:embed="rId3"/>
          <a:stretch>
            <a:fillRect/>
          </a:stretch>
        </p:blipFill>
        <p:spPr>
          <a:xfrm>
            <a:off x="6594431" y="2330252"/>
            <a:ext cx="914400" cy="914400"/>
          </a:xfrm>
          <a:prstGeom prst="rect">
            <a:avLst/>
          </a:prstGeom>
        </p:spPr>
      </p:pic>
      <p:pic>
        <p:nvPicPr>
          <p:cNvPr id="5" name="Picture 4"/>
          <p:cNvPicPr>
            <a:picLocks noChangeAspect="1"/>
          </p:cNvPicPr>
          <p:nvPr/>
        </p:nvPicPr>
        <p:blipFill>
          <a:blip r:embed="rId4"/>
          <a:stretch>
            <a:fillRect/>
          </a:stretch>
        </p:blipFill>
        <p:spPr>
          <a:xfrm>
            <a:off x="1640234" y="2364074"/>
            <a:ext cx="914400" cy="943739"/>
          </a:xfrm>
          <a:prstGeom prst="rect">
            <a:avLst/>
          </a:prstGeom>
        </p:spPr>
      </p:pic>
      <p:pic>
        <p:nvPicPr>
          <p:cNvPr id="6" name="Picture 5"/>
          <p:cNvPicPr>
            <a:picLocks noChangeAspect="1"/>
          </p:cNvPicPr>
          <p:nvPr/>
        </p:nvPicPr>
        <p:blipFill>
          <a:blip r:embed="rId5"/>
          <a:stretch>
            <a:fillRect/>
          </a:stretch>
        </p:blipFill>
        <p:spPr>
          <a:xfrm>
            <a:off x="9113868" y="2364074"/>
            <a:ext cx="914400" cy="914400"/>
          </a:xfrm>
          <a:prstGeom prst="rect">
            <a:avLst/>
          </a:prstGeom>
        </p:spPr>
      </p:pic>
      <p:cxnSp>
        <p:nvCxnSpPr>
          <p:cNvPr id="11" name="Straight Connector 10"/>
          <p:cNvCxnSpPr/>
          <p:nvPr/>
        </p:nvCxnSpPr>
        <p:spPr>
          <a:xfrm flipV="1">
            <a:off x="9566336" y="338781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2102490" y="3387814"/>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11313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4506795" y="3387814"/>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2470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051631" y="3341715"/>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59888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35435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1496948" y="1960920"/>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3906309"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6451146"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3</a:t>
            </a:r>
            <a:endParaRPr lang="en-US"/>
          </a:p>
        </p:txBody>
      </p:sp>
      <p:sp>
        <p:nvSpPr>
          <p:cNvPr id="13" name="Rectangle 12"/>
          <p:cNvSpPr/>
          <p:nvPr/>
        </p:nvSpPr>
        <p:spPr>
          <a:xfrm>
            <a:off x="8965851" y="1961419"/>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131343" y="4620974"/>
            <a:ext cx="1901777" cy="147732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design</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Mocking</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68833" y="1191613"/>
            <a:ext cx="457200" cy="1200970"/>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62513" y="1093465"/>
            <a:ext cx="3328155"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through Applying</a:t>
            </a:r>
            <a:endParaRPr lang="en-US" sz="2000" dirty="0"/>
          </a:p>
        </p:txBody>
      </p:sp>
      <p:sp>
        <p:nvSpPr>
          <p:cNvPr id="31" name="Right Brace 30"/>
          <p:cNvSpPr/>
          <p:nvPr/>
        </p:nvSpPr>
        <p:spPr>
          <a:xfrm rot="16200000">
            <a:off x="6807967" y="-1332314"/>
            <a:ext cx="457200" cy="6260514"/>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43109" y="1120969"/>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59771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4493538"/>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Installing</a:t>
            </a: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Describe/Context blocks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Should assertions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Invoking test scripts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2191c86-fc50-4add-948c-129f6b5a88d8" Revision="1" Stencil="7276b9ef-3953-4dce-a89b-ed85f20b8b93" StencilVersion="1.0"/>
</Control>
</file>

<file path=customXml/item10.xml><?xml version="1.0" encoding="utf-8"?>
<Control xmlns="http://schemas.microsoft.com/VisualStudio/2011/storyboarding/control">
  <Id Name="369f9055-6b6c-48b9-9320-5df2d46c430a" Revision="1" Stencil="7276b9ef-3953-4dce-a89b-ed85f20b8b93" StencilVersion="1.0"/>
</Control>
</file>

<file path=customXml/item11.xml><?xml version="1.0" encoding="utf-8"?>
<Control xmlns="http://schemas.microsoft.com/VisualStudio/2011/storyboarding/control">
  <Id Name="a53d73d2-368b-429e-b817-1324eec1382c" Revision="1" Stencil="7276b9ef-3953-4dce-a89b-ed85f20b8b93" StencilVersion="1.0"/>
</Control>
</file>

<file path=customXml/item12.xml><?xml version="1.0" encoding="utf-8"?>
<?mso-contentType ?>
<FormTemplates xmlns="http://schemas.microsoft.com/sharepoint/v3/contenttype/forms">
  <Display>DocumentLibraryForm</Display>
  <Edit>DocumentLibraryForm</Edit>
  <New>DocumentLibraryForm</New>
</FormTemplates>
</file>

<file path=customXml/item13.xml><?xml version="1.0" encoding="utf-8"?>
<Control xmlns="http://schemas.microsoft.com/VisualStudio/2011/storyboarding/control">
  <Id Name="d69996e1-3d61-4686-9b63-f1b855c596ab" Revision="1" Stencil="7276b9ef-3953-4dce-a89b-ed85f20b8b93" StencilVersion="1.0"/>
</Control>
</file>

<file path=customXml/item14.xml><?xml version="1.0" encoding="utf-8"?>
<Control xmlns="http://schemas.microsoft.com/VisualStudio/2011/storyboarding/control">
  <Id Name="369f9055-6b6c-48b9-9320-5df2d46c430a" Revision="1" Stencil="7276b9ef-3953-4dce-a89b-ed85f20b8b93" StencilVersion="1.0"/>
</Control>
</file>

<file path=customXml/item15.xml><?xml version="1.0" encoding="utf-8"?>
<Control xmlns="http://schemas.microsoft.com/VisualStudio/2011/storyboarding/control">
  <Id Name="a2191c86-fc50-4add-948c-129f6b5a88d8" Revision="1" Stencil="7276b9ef-3953-4dce-a89b-ed85f20b8b93" StencilVersion="1.0"/>
</Control>
</file>

<file path=customXml/item16.xml><?xml version="1.0" encoding="utf-8"?>
<Control xmlns="http://schemas.microsoft.com/VisualStudio/2011/storyboarding/control">
  <Id Name="d69996e1-3d61-4686-9b63-f1b855c596ab" Revision="1" Stencil="7276b9ef-3953-4dce-a89b-ed85f20b8b93" StencilVersion="1.0"/>
</Control>
</file>

<file path=customXml/item17.xml><?xml version="1.0" encoding="utf-8"?>
<Control xmlns="http://schemas.microsoft.com/VisualStudio/2011/storyboarding/control">
  <Id Name="a53d73d2-368b-429e-b817-1324eec1382c" Revision="1" Stencil="7276b9ef-3953-4dce-a89b-ed85f20b8b93" StencilVersion="1.0"/>
</Control>
</file>

<file path=customXml/item18.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19.xml><?xml version="1.0" encoding="utf-8"?>
<Control xmlns="http://schemas.microsoft.com/VisualStudio/2011/storyboarding/control">
  <Id Name="a2191c86-fc50-4add-948c-129f6b5a88d8" Revision="1" Stencil="7276b9ef-3953-4dce-a89b-ed85f20b8b93" StencilVersion="1.0"/>
</Control>
</file>

<file path=customXml/item2.xml><?xml version="1.0" encoding="utf-8"?>
<Control xmlns="http://schemas.microsoft.com/VisualStudio/2011/storyboarding/control">
  <Id Name="fb22c541-ded0-47fa-8877-83a4c2d16227" Revision="1" Stencil="7276b9ef-3953-4dce-a89b-ed85f20b8b93" StencilVersion="1.0"/>
</Control>
</file>

<file path=customXml/item20.xml><?xml version="1.0" encoding="utf-8"?>
<Control xmlns="http://schemas.microsoft.com/VisualStudio/2011/storyboarding/control">
  <Id Name="d69996e1-3d61-4686-9b63-f1b855c596ab" Revision="1" Stencil="7276b9ef-3953-4dce-a89b-ed85f20b8b93" StencilVersion="1.0"/>
</Control>
</file>

<file path=customXml/item21.xml><?xml version="1.0" encoding="utf-8"?>
<Control xmlns="http://schemas.microsoft.com/VisualStudio/2011/storyboarding/control">
  <Id Name="d69996e1-3d61-4686-9b63-f1b855c596ab" Revision="1" Stencil="7276b9ef-3953-4dce-a89b-ed85f20b8b93" StencilVersion="1.0"/>
</Control>
</file>

<file path=customXml/item22.xml><?xml version="1.0" encoding="utf-8"?>
<Control xmlns="http://schemas.microsoft.com/VisualStudio/2011/storyboarding/control">
  <Id Name="369f9055-6b6c-48b9-9320-5df2d46c430a" Revision="1" Stencil="7276b9ef-3953-4dce-a89b-ed85f20b8b93" StencilVersion="1.0"/>
</Control>
</file>

<file path=customXml/item23.xml><?xml version="1.0" encoding="utf-8"?>
<Control xmlns="http://schemas.microsoft.com/VisualStudio/2011/storyboarding/control">
  <Id Name="369f9055-6b6c-48b9-9320-5df2d46c430a" Revision="1" Stencil="7276b9ef-3953-4dce-a89b-ed85f20b8b93" StencilVersion="1.0"/>
</Control>
</file>

<file path=customXml/item24.xml><?xml version="1.0" encoding="utf-8"?>
<Control xmlns="http://schemas.microsoft.com/VisualStudio/2011/storyboarding/control">
  <Id Name="fb22c541-ded0-47fa-8877-83a4c2d16227" Revision="1" Stencil="7276b9ef-3953-4dce-a89b-ed85f20b8b93" StencilVersion="1.0"/>
</Control>
</file>

<file path=customXml/item25.xml><?xml version="1.0" encoding="utf-8"?>
<Control xmlns="http://schemas.microsoft.com/VisualStudio/2011/storyboarding/control">
  <Id Name="fb22c541-ded0-47fa-8877-83a4c2d16227" Revision="1" Stencil="7276b9ef-3953-4dce-a89b-ed85f20b8b93" StencilVersion="1.0"/>
</Control>
</file>

<file path=customXml/item26.xml><?xml version="1.0" encoding="utf-8"?>
<Control xmlns="http://schemas.microsoft.com/VisualStudio/2011/storyboarding/control">
  <Id Name="fb22c541-ded0-47fa-8877-83a4c2d16227" Revision="1" Stencil="7276b9ef-3953-4dce-a89b-ed85f20b8b93" StencilVersion="1.0"/>
</Control>
</file>

<file path=customXml/item27.xml><?xml version="1.0" encoding="utf-8"?>
<Control xmlns="http://schemas.microsoft.com/VisualStudio/2011/storyboarding/control">
  <Id Name="a53d73d2-368b-429e-b817-1324eec1382c" Revision="1" Stencil="7276b9ef-3953-4dce-a89b-ed85f20b8b93" StencilVersion="1.0"/>
</Control>
</file>

<file path=customXml/item28.xml><?xml version="1.0" encoding="utf-8"?>
<Control xmlns="http://schemas.microsoft.com/VisualStudio/2011/storyboarding/control">
  <Id Name="fb22c541-ded0-47fa-8877-83a4c2d16227" Revision="1" Stencil="7276b9ef-3953-4dce-a89b-ed85f20b8b93" StencilVersion="1.0"/>
</Control>
</file>

<file path=customXml/item29.xml><?xml version="1.0" encoding="utf-8"?>
<Control xmlns="http://schemas.microsoft.com/VisualStudio/2011/storyboarding/control">
  <Id Name="d69996e1-3d61-4686-9b63-f1b855c596ab" Revision="1" Stencil="7276b9ef-3953-4dce-a89b-ed85f20b8b93" StencilVersion="1.0"/>
</Control>
</file>

<file path=customXml/item3.xml><?xml version="1.0" encoding="utf-8"?>
<Control xmlns="http://schemas.microsoft.com/VisualStudio/2011/storyboarding/control">
  <Id Name="a53d73d2-368b-429e-b817-1324eec1382c" Revision="1" Stencil="7276b9ef-3953-4dce-a89b-ed85f20b8b93" StencilVersion="1.0"/>
</Control>
</file>

<file path=customXml/item4.xml><?xml version="1.0" encoding="utf-8"?>
<Control xmlns="http://schemas.microsoft.com/VisualStudio/2011/storyboarding/control">
  <Id Name="a53d73d2-368b-429e-b817-1324eec1382c" Revision="1" Stencil="7276b9ef-3953-4dce-a89b-ed85f20b8b93" StencilVersion="1.0"/>
</Control>
</file>

<file path=customXml/item5.xml><?xml version="1.0" encoding="utf-8"?>
<Control xmlns="http://schemas.microsoft.com/VisualStudio/2011/storyboarding/control">
  <Id Name="a53d73d2-368b-429e-b817-1324eec1382c" Revision="1" Stencil="7276b9ef-3953-4dce-a89b-ed85f20b8b93" StencilVersion="1.0"/>
</Control>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369f9055-6b6c-48b9-9320-5df2d46c430a" Revision="1" Stencil="7276b9ef-3953-4dce-a89b-ed85f20b8b93" StencilVersion="1.0"/>
</Control>
</file>

<file path=customXml/item9.xml><?xml version="1.0" encoding="utf-8"?>
<Control xmlns="http://schemas.microsoft.com/VisualStudio/2011/storyboarding/control">
  <Id Name="a2191c86-fc50-4add-948c-129f6b5a88d8" Revision="1" Stencil="7276b9ef-3953-4dce-a89b-ed85f20b8b93" StencilVersion="1.0"/>
</Control>
</file>

<file path=customXml/itemProps1.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10.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11.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customXml/itemProps12.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13.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14.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15.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16.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17.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18.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19.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2.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20.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1.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22.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23.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24.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25.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26.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27.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28.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29.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3.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4.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5.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6.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7.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8.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9.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1104</TotalTime>
  <Words>343</Words>
  <Application>Microsoft Macintosh PowerPoint</Application>
  <PresentationFormat>Widescreen</PresentationFormat>
  <Paragraphs>125</Paragraphs>
  <Slides>20</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20</vt:i4>
      </vt:variant>
    </vt:vector>
  </HeadingPairs>
  <TitlesOfParts>
    <vt:vector size="34" baseType="lpstr">
      <vt:lpstr>Agency FB</vt:lpstr>
      <vt:lpstr>Arial</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WHITE TEMPLATE</vt:lpstr>
      <vt:lpstr>Writing Tests with Pester</vt:lpstr>
      <vt:lpstr>PowerPoint Presentation</vt:lpstr>
      <vt:lpstr>Benefits Of Testing</vt:lpstr>
      <vt:lpstr>Testing "Layers"</vt:lpstr>
      <vt:lpstr>Testing is a Skill</vt:lpstr>
      <vt:lpstr>Pester</vt:lpstr>
      <vt:lpstr>Course Outline</vt:lpstr>
      <vt:lpstr>The Basics</vt:lpstr>
      <vt:lpstr>Using TDD to Build a Function</vt:lpstr>
      <vt:lpstr>Code Coverage</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The Pester Book </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56</cp:revision>
  <dcterms:created xsi:type="dcterms:W3CDTF">2017-04-05T16:07:19Z</dcterms:created>
  <dcterms:modified xsi:type="dcterms:W3CDTF">2017-04-12T22:09:55Z</dcterms:modified>
</cp:coreProperties>
</file>

<file path=docProps/thumbnail.jpeg>
</file>